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331" r:id="rId3"/>
    <p:sldId id="332" r:id="rId4"/>
    <p:sldId id="333" r:id="rId5"/>
    <p:sldId id="263" r:id="rId6"/>
    <p:sldId id="334" r:id="rId7"/>
    <p:sldId id="257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1" r:id="rId30"/>
    <p:sldId id="280" r:id="rId31"/>
    <p:sldId id="282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93" r:id="rId40"/>
    <p:sldId id="294" r:id="rId41"/>
    <p:sldId id="295" r:id="rId42"/>
    <p:sldId id="296" r:id="rId43"/>
    <p:sldId id="330" r:id="rId44"/>
    <p:sldId id="297" r:id="rId45"/>
    <p:sldId id="299" r:id="rId46"/>
    <p:sldId id="298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1" r:id="rId57"/>
    <p:sldId id="310" r:id="rId58"/>
    <p:sldId id="312" r:id="rId59"/>
    <p:sldId id="313" r:id="rId60"/>
    <p:sldId id="314" r:id="rId61"/>
    <p:sldId id="315" r:id="rId62"/>
    <p:sldId id="317" r:id="rId63"/>
    <p:sldId id="318" r:id="rId64"/>
    <p:sldId id="319" r:id="rId65"/>
    <p:sldId id="326" r:id="rId66"/>
    <p:sldId id="327" r:id="rId67"/>
    <p:sldId id="328" r:id="rId68"/>
    <p:sldId id="329" r:id="rId69"/>
    <p:sldId id="320" r:id="rId70"/>
    <p:sldId id="335" r:id="rId71"/>
    <p:sldId id="321" r:id="rId72"/>
    <p:sldId id="322" r:id="rId73"/>
    <p:sldId id="323" r:id="rId74"/>
    <p:sldId id="324" r:id="rId75"/>
    <p:sldId id="325" r:id="rId7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96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80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5036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33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9066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32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283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04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93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3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15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15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53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87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99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65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6C2E2-B9C0-4346-87F1-467CAF67C186}" type="datetimeFigureOut">
              <a:rPr lang="pt-BR" smtClean="0"/>
              <a:t>21/06/2017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C48DE7-42BD-43F6-83C3-2569D0E1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64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 smtClean="0"/>
              <a:t>Clean </a:t>
            </a:r>
            <a:r>
              <a:rPr lang="pt-BR" dirty="0" err="1" smtClean="0"/>
              <a:t>Code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pt-BR" dirty="0" smtClean="0"/>
              <a:t>Como construir um código limpo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0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Será?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80" y="2746469"/>
            <a:ext cx="4275786" cy="37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1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549788"/>
            <a:ext cx="3649967" cy="388077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Este é um velho ditado utilizado por programadores: “Compilou tá funcionando”.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32" y="759853"/>
            <a:ext cx="6490682" cy="54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Mas lembre-se: “</a:t>
            </a:r>
            <a:r>
              <a:rPr lang="pt-BR" sz="3200" b="1" dirty="0" smtClean="0"/>
              <a:t>Qualquer um </a:t>
            </a:r>
            <a:r>
              <a:rPr lang="pt-BR" sz="3200" dirty="0" smtClean="0"/>
              <a:t>consegue escrever código que um computador entende. </a:t>
            </a:r>
            <a:r>
              <a:rPr lang="pt-BR" sz="3200" b="1" dirty="0" smtClean="0"/>
              <a:t>Bons programadores </a:t>
            </a:r>
            <a:r>
              <a:rPr lang="pt-BR" sz="3200" dirty="0" smtClean="0"/>
              <a:t>escrevem código que humanos entendem!”</a:t>
            </a:r>
          </a:p>
        </p:txBody>
      </p:sp>
    </p:spTree>
    <p:extLst>
      <p:ext uri="{BB962C8B-B14F-4D97-AF65-F5344CB8AC3E}">
        <p14:creationId xmlns:p14="http://schemas.microsoft.com/office/powerpoint/2010/main" val="8688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897746"/>
            <a:ext cx="8596668" cy="327123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Vantagens de utilizar </a:t>
            </a:r>
            <a:r>
              <a:rPr lang="pt-BR" sz="3200" dirty="0" smtClean="0"/>
              <a:t>Clean </a:t>
            </a:r>
            <a:r>
              <a:rPr lang="pt-BR" sz="3200" dirty="0" err="1" smtClean="0"/>
              <a:t>Code</a:t>
            </a:r>
            <a:r>
              <a:rPr lang="pt-BR" sz="3200" dirty="0"/>
              <a:t> </a:t>
            </a:r>
            <a:r>
              <a:rPr lang="pt-BR" sz="3200" dirty="0" smtClean="0"/>
              <a:t>em</a:t>
            </a:r>
            <a:r>
              <a:rPr lang="pt-BR" sz="3200" dirty="0" smtClean="0"/>
              <a:t> </a:t>
            </a:r>
            <a:r>
              <a:rPr lang="pt-BR" sz="3200" dirty="0" smtClean="0"/>
              <a:t>seu </a:t>
            </a:r>
            <a:r>
              <a:rPr lang="pt-BR" sz="3200" dirty="0" smtClean="0"/>
              <a:t>código:</a:t>
            </a:r>
            <a:endParaRPr lang="pt-BR" sz="3200" dirty="0" smtClean="0"/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41708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38266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42245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26870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174559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</a:p>
          <a:p>
            <a:pPr marL="457200" lvl="1" indent="0">
              <a:buNone/>
            </a:pP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5075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  <a:endParaRPr lang="pt-BR" sz="3000" dirty="0"/>
          </a:p>
          <a:p>
            <a:pPr lvl="1"/>
            <a:r>
              <a:rPr lang="pt-BR" sz="3000" dirty="0" smtClean="0"/>
              <a:t> Fácil manutenção;</a:t>
            </a:r>
          </a:p>
        </p:txBody>
      </p:sp>
    </p:spTree>
    <p:extLst>
      <p:ext uri="{BB962C8B-B14F-4D97-AF65-F5344CB8AC3E}">
        <p14:creationId xmlns:p14="http://schemas.microsoft.com/office/powerpoint/2010/main" val="22589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desta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Fazer a diferença no seu dia-a-dia!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41" y="3333955"/>
            <a:ext cx="3246053" cy="27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  <a:endParaRPr lang="pt-BR" sz="3000" dirty="0"/>
          </a:p>
          <a:p>
            <a:pPr lvl="1"/>
            <a:r>
              <a:rPr lang="pt-BR" sz="3000" dirty="0" smtClean="0"/>
              <a:t> Fácil manutenção;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Padrões definidos;</a:t>
            </a:r>
          </a:p>
        </p:txBody>
      </p:sp>
    </p:spTree>
    <p:extLst>
      <p:ext uri="{BB962C8B-B14F-4D97-AF65-F5344CB8AC3E}">
        <p14:creationId xmlns:p14="http://schemas.microsoft.com/office/powerpoint/2010/main" val="6149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  <a:endParaRPr lang="pt-BR" sz="3000" dirty="0"/>
          </a:p>
          <a:p>
            <a:pPr lvl="1"/>
            <a:r>
              <a:rPr lang="pt-BR" sz="3000" dirty="0" smtClean="0"/>
              <a:t> Fácil manutenção;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Padrões definidos;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Fácil leitura e entendimento;</a:t>
            </a:r>
          </a:p>
        </p:txBody>
      </p:sp>
    </p:spTree>
    <p:extLst>
      <p:ext uri="{BB962C8B-B14F-4D97-AF65-F5344CB8AC3E}">
        <p14:creationId xmlns:p14="http://schemas.microsoft.com/office/powerpoint/2010/main" val="13731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  <a:endParaRPr lang="pt-BR" sz="3000" dirty="0"/>
          </a:p>
          <a:p>
            <a:pPr lvl="1"/>
            <a:r>
              <a:rPr lang="pt-BR" sz="3000" dirty="0" smtClean="0"/>
              <a:t> Fácil manutenção;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Padrões definidos;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Fácil leitura e entendimento;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Coberto de testes;</a:t>
            </a:r>
          </a:p>
        </p:txBody>
      </p:sp>
    </p:spTree>
    <p:extLst>
      <p:ext uri="{BB962C8B-B14F-4D97-AF65-F5344CB8AC3E}">
        <p14:creationId xmlns:p14="http://schemas.microsoft.com/office/powerpoint/2010/main" val="31947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321972"/>
            <a:ext cx="8596668" cy="5847007"/>
          </a:xfrm>
        </p:spPr>
        <p:txBody>
          <a:bodyPr>
            <a:normAutofit/>
          </a:bodyPr>
          <a:lstStyle/>
          <a:p>
            <a:pPr lvl="1"/>
            <a:r>
              <a:rPr lang="pt-BR" sz="2800" dirty="0" smtClean="0"/>
              <a:t> Eficiente;</a:t>
            </a:r>
          </a:p>
          <a:p>
            <a:pPr lvl="1"/>
            <a:r>
              <a:rPr lang="pt-BR" sz="3000" dirty="0" smtClean="0"/>
              <a:t> Simples;</a:t>
            </a:r>
          </a:p>
          <a:p>
            <a:pPr lvl="1"/>
            <a:r>
              <a:rPr lang="pt-BR" sz="3000" dirty="0" smtClean="0"/>
              <a:t> Direto ao ponto;</a:t>
            </a:r>
          </a:p>
          <a:p>
            <a:pPr lvl="1"/>
            <a:r>
              <a:rPr lang="pt-BR" sz="3000" dirty="0" smtClean="0"/>
              <a:t> Mínimas dependências;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Sem duplicação;</a:t>
            </a:r>
            <a:endParaRPr lang="pt-BR" sz="3000" dirty="0"/>
          </a:p>
          <a:p>
            <a:pPr lvl="1"/>
            <a:r>
              <a:rPr lang="pt-BR" sz="3000" dirty="0" smtClean="0"/>
              <a:t> Fácil manutenção;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Padrões definidos;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Fácil leitura e entendimento;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Coberto de testes;</a:t>
            </a:r>
          </a:p>
          <a:p>
            <a:pPr lvl="1"/>
            <a:r>
              <a:rPr lang="pt-BR" sz="3000" dirty="0" smtClean="0"/>
              <a:t> Elegante</a:t>
            </a:r>
          </a:p>
        </p:txBody>
      </p:sp>
    </p:spTree>
    <p:extLst>
      <p:ext uri="{BB962C8B-B14F-4D97-AF65-F5344CB8AC3E}">
        <p14:creationId xmlns:p14="http://schemas.microsoft.com/office/powerpoint/2010/main" val="20476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089223"/>
            <a:ext cx="9007050" cy="37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1" y="476518"/>
            <a:ext cx="7611414" cy="5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Funcionar é o mínimo que se espera!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481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87887"/>
            <a:ext cx="8596668" cy="4753475"/>
          </a:xfrm>
        </p:spPr>
        <p:txBody>
          <a:bodyPr>
            <a:normAutofit/>
          </a:bodyPr>
          <a:lstStyle/>
          <a:p>
            <a:r>
              <a:rPr lang="pt-BR" sz="3200" dirty="0" smtClean="0"/>
              <a:t> Ah, mais o cronograma está apertado.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Não tenho tempo para frescura.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Meu chefe está me pressionando.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Quero mostrar produtividade. 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21" y="3876541"/>
            <a:ext cx="4159876" cy="26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Afinal de quem é a culpa?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783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" y="0"/>
            <a:ext cx="1132053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03103" y="2418166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		</a:t>
            </a:r>
            <a:r>
              <a:rPr lang="pt-BR" dirty="0"/>
              <a:t> </a:t>
            </a:r>
            <a:r>
              <a:rPr lang="pt-BR" dirty="0" smtClean="0"/>
              <a:t>      </a:t>
            </a:r>
            <a:r>
              <a:rPr lang="pt-BR" sz="5400" dirty="0" smtClean="0">
                <a:solidFill>
                  <a:schemeClr val="bg1"/>
                </a:solidFill>
              </a:rPr>
              <a:t>É nossa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8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desta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Você vai aprender:</a:t>
            </a:r>
          </a:p>
          <a:p>
            <a:pPr lvl="1"/>
            <a:r>
              <a:rPr lang="pt-BR" sz="3000" dirty="0" smtClean="0"/>
              <a:t> Como melhorar seu código!</a:t>
            </a:r>
          </a:p>
        </p:txBody>
      </p:sp>
    </p:spTree>
    <p:extLst>
      <p:ext uri="{BB962C8B-B14F-4D97-AF65-F5344CB8AC3E}">
        <p14:creationId xmlns:p14="http://schemas.microsoft.com/office/powerpoint/2010/main" val="256072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677334" y="2160589"/>
            <a:ext cx="4312677" cy="388077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Chega de papo e vamos colocar a mão na massa!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48" y="1930400"/>
            <a:ext cx="3084116" cy="46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Vamos começar pelo nomes significativos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07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Que informação esse código te passa?</a:t>
            </a:r>
            <a:endParaRPr lang="pt-BR" sz="3200" dirty="0"/>
          </a:p>
          <a:p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8" y="2996981"/>
            <a:ext cx="2017039" cy="21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Utilize nomes que revelem a intenção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85" y="3229070"/>
            <a:ext cx="4899278" cy="17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4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Vamos ver alguns exemplos!</a:t>
            </a:r>
          </a:p>
          <a:p>
            <a:pPr marL="0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5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Ruim :/, o código não passa o entendimento sobre o que ele está fazendo!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9" y="3784402"/>
            <a:ext cx="3772130" cy="2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4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Bom :), o código passa o entendimento sobre o que ele está fazendo!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356381"/>
            <a:ext cx="7762745" cy="29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Muito bom </a:t>
            </a:r>
            <a:r>
              <a:rPr lang="pt-BR" sz="3200" dirty="0">
                <a:sym typeface="Wingdings" panose="05000000000000000000" pitchFamily="2" charset="2"/>
              </a:rPr>
              <a:t></a:t>
            </a:r>
            <a:r>
              <a:rPr lang="pt-BR" sz="3200" dirty="0" smtClean="0"/>
              <a:t>, o código não só passa o entendimento sobre o que ele está fazendo, mais também é simples!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9" y="4332795"/>
            <a:ext cx="9104360" cy="8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Utilizar nomes pronunciáveis: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43" y="2928392"/>
            <a:ext cx="3363888" cy="31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Utilizar nomes buscáveis: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45" y="3083982"/>
            <a:ext cx="4494207" cy="27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desta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Você vai aprender:</a:t>
            </a:r>
          </a:p>
          <a:p>
            <a:pPr lvl="1"/>
            <a:r>
              <a:rPr lang="pt-BR" sz="3000" dirty="0" smtClean="0"/>
              <a:t> Como melhorar seu código!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Criar código de fácil compreensão e manutenção!</a:t>
            </a:r>
          </a:p>
        </p:txBody>
      </p:sp>
    </p:spTree>
    <p:extLst>
      <p:ext uri="{BB962C8B-B14F-4D97-AF65-F5344CB8AC3E}">
        <p14:creationId xmlns:p14="http://schemas.microsoft.com/office/powerpoint/2010/main" val="1861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 </a:t>
            </a:r>
            <a:r>
              <a:rPr lang="pt-BR" sz="3200" dirty="0" smtClean="0"/>
              <a:t>Nomeando </a:t>
            </a:r>
            <a:r>
              <a:rPr lang="pt-BR" sz="3200" b="1" dirty="0" smtClean="0"/>
              <a:t>classes: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Devem ser representadas por substantivos: </a:t>
            </a:r>
            <a:r>
              <a:rPr lang="pt-BR" sz="3000" dirty="0" err="1" smtClean="0"/>
              <a:t>Ex</a:t>
            </a:r>
            <a:r>
              <a:rPr lang="pt-BR" sz="3000" dirty="0" smtClean="0"/>
              <a:t>:  Cliente, Pessoa, Perfil;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59" y="3964306"/>
            <a:ext cx="3492330" cy="24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Nomes significativos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Nomeando </a:t>
            </a:r>
            <a:r>
              <a:rPr lang="pt-BR" sz="3200" b="1" dirty="0" smtClean="0"/>
              <a:t>métodos: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Devem ser representados por </a:t>
            </a:r>
            <a:r>
              <a:rPr lang="pt-BR" sz="3000" dirty="0" smtClean="0"/>
              <a:t>verbos no infinitivo: </a:t>
            </a:r>
            <a:r>
              <a:rPr lang="pt-BR" sz="3000" dirty="0" smtClean="0"/>
              <a:t/>
            </a:r>
            <a:br>
              <a:rPr lang="pt-BR" sz="3000" dirty="0" smtClean="0"/>
            </a:br>
            <a:r>
              <a:rPr lang="pt-BR" sz="3000" dirty="0" err="1" smtClean="0"/>
              <a:t>Ex</a:t>
            </a:r>
            <a:r>
              <a:rPr lang="pt-BR" sz="3000" dirty="0" smtClean="0"/>
              <a:t>: </a:t>
            </a:r>
            <a:r>
              <a:rPr lang="pt-BR" sz="3000" dirty="0" err="1" smtClean="0"/>
              <a:t>ProcessarListaDeNecessidades</a:t>
            </a:r>
            <a:r>
              <a:rPr lang="pt-BR" sz="3000" dirty="0" smtClean="0"/>
              <a:t>, </a:t>
            </a:r>
            <a:r>
              <a:rPr lang="pt-BR" sz="3000" dirty="0" err="1" smtClean="0"/>
              <a:t>SalvarPagamento</a:t>
            </a:r>
            <a:r>
              <a:rPr lang="pt-BR" sz="3000" dirty="0" smtClean="0"/>
              <a:t>, ...;</a:t>
            </a:r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46" y="4258332"/>
            <a:ext cx="4648849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310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Seja pequeno!!!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229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Seja pequeno!!!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Menos é mais;</a:t>
            </a:r>
          </a:p>
        </p:txBody>
      </p:sp>
    </p:spTree>
    <p:extLst>
      <p:ext uri="{BB962C8B-B14F-4D97-AF65-F5344CB8AC3E}">
        <p14:creationId xmlns:p14="http://schemas.microsoft.com/office/powerpoint/2010/main" val="41134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Seja pequeno!!!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Menos é mais;</a:t>
            </a:r>
          </a:p>
          <a:p>
            <a:r>
              <a:rPr lang="pt-BR" sz="3200" dirty="0"/>
              <a:t> Extraia trechos em métodos privados;</a:t>
            </a:r>
          </a:p>
          <a:p>
            <a:pPr marL="0" indent="0">
              <a:buNone/>
            </a:pP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19481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Seja pequeno!!!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Menos é mais;</a:t>
            </a:r>
          </a:p>
          <a:p>
            <a:r>
              <a:rPr lang="pt-BR" sz="3200" dirty="0" smtClean="0"/>
              <a:t> Extraia trechos em métodos privados;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Lembre-se dos nomes significativos;</a:t>
            </a:r>
          </a:p>
        </p:txBody>
      </p:sp>
    </p:spTree>
    <p:extLst>
      <p:ext uri="{BB962C8B-B14F-4D97-AF65-F5344CB8AC3E}">
        <p14:creationId xmlns:p14="http://schemas.microsoft.com/office/powerpoint/2010/main" val="25946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Seja pequeno!!!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Menos é mais;</a:t>
            </a:r>
          </a:p>
          <a:p>
            <a:r>
              <a:rPr lang="pt-BR" sz="3200" dirty="0" smtClean="0"/>
              <a:t> Extraia trechos em métodos privados;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Lembre-se dos nomes significativos;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Vá direto ao ponto.</a:t>
            </a:r>
          </a:p>
        </p:txBody>
      </p:sp>
    </p:spTree>
    <p:extLst>
      <p:ext uri="{BB962C8B-B14F-4D97-AF65-F5344CB8AC3E}">
        <p14:creationId xmlns:p14="http://schemas.microsoft.com/office/powerpoint/2010/main" val="17545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sz="32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47" y="1270000"/>
            <a:ext cx="5707842" cy="51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</a:t>
            </a:r>
            <a:r>
              <a:rPr lang="pt-BR" sz="4400" dirty="0" smtClean="0"/>
              <a:t>Faça </a:t>
            </a:r>
            <a:r>
              <a:rPr lang="pt-BR" sz="4400" b="1" dirty="0" smtClean="0"/>
              <a:t>uma</a:t>
            </a:r>
            <a:r>
              <a:rPr lang="pt-BR" sz="4400" dirty="0" smtClean="0"/>
              <a:t> coisa só!</a:t>
            </a:r>
            <a:endParaRPr 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29924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quê?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Se você deseja ser reconhecido como um bom profissional na área de desenvolvimento de software é essencial você conhecer e aplicar as práticas que irei falar ao longo desta apresentação!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7" y="5075907"/>
            <a:ext cx="5122004" cy="9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Faça </a:t>
            </a:r>
            <a:r>
              <a:rPr lang="pt-BR" sz="3200" b="1" dirty="0" smtClean="0"/>
              <a:t>uma</a:t>
            </a:r>
            <a:r>
              <a:rPr lang="pt-BR" sz="3200" dirty="0" smtClean="0"/>
              <a:t> coisa só!</a:t>
            </a:r>
          </a:p>
          <a:p>
            <a:r>
              <a:rPr lang="pt-BR" sz="3200" dirty="0"/>
              <a:t> </a:t>
            </a:r>
            <a:r>
              <a:rPr lang="pt-BR" sz="4400" dirty="0" smtClean="0"/>
              <a:t>Organize a </a:t>
            </a:r>
            <a:r>
              <a:rPr lang="pt-BR" sz="4400" b="1" dirty="0" smtClean="0"/>
              <a:t>endentação!</a:t>
            </a:r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1453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Faça </a:t>
            </a:r>
            <a:r>
              <a:rPr lang="pt-BR" sz="3200" b="1" dirty="0" smtClean="0"/>
              <a:t>uma</a:t>
            </a:r>
            <a:r>
              <a:rPr lang="pt-BR" sz="3200" dirty="0" smtClean="0"/>
              <a:t> coisa só!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Organize a </a:t>
            </a:r>
            <a:r>
              <a:rPr lang="pt-BR" sz="3200" b="1" dirty="0" smtClean="0"/>
              <a:t>endentação!</a:t>
            </a:r>
            <a:endParaRPr lang="pt-BR" sz="4400" b="1" dirty="0"/>
          </a:p>
          <a:p>
            <a:r>
              <a:rPr lang="pt-BR" sz="3200" dirty="0" smtClean="0"/>
              <a:t> </a:t>
            </a:r>
            <a:r>
              <a:rPr lang="pt-BR" sz="4400" dirty="0" smtClean="0"/>
              <a:t>Muitos </a:t>
            </a:r>
            <a:r>
              <a:rPr lang="pt-BR" sz="4400" dirty="0"/>
              <a:t>níveis == muita </a:t>
            </a:r>
            <a:r>
              <a:rPr lang="pt-BR" sz="4400" b="1" dirty="0" smtClean="0"/>
              <a:t>responsabilidade!</a:t>
            </a:r>
            <a:endParaRPr lang="pt-BR" sz="4400" b="1" dirty="0"/>
          </a:p>
          <a:p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9801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Faça </a:t>
            </a:r>
            <a:r>
              <a:rPr lang="pt-BR" sz="3200" b="1" dirty="0" smtClean="0"/>
              <a:t>uma</a:t>
            </a:r>
            <a:r>
              <a:rPr lang="pt-BR" sz="3200" dirty="0" smtClean="0"/>
              <a:t> coisa só!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Organize a </a:t>
            </a:r>
            <a:r>
              <a:rPr lang="pt-BR" sz="3200" b="1" dirty="0" smtClean="0"/>
              <a:t>endentação!</a:t>
            </a:r>
          </a:p>
          <a:p>
            <a:r>
              <a:rPr lang="pt-BR" sz="3200" dirty="0" smtClean="0"/>
              <a:t> Muitos </a:t>
            </a:r>
            <a:r>
              <a:rPr lang="pt-BR" sz="3200" dirty="0"/>
              <a:t>níveis == muita </a:t>
            </a:r>
            <a:r>
              <a:rPr lang="pt-BR" sz="3200" b="1" dirty="0" smtClean="0"/>
              <a:t>responsabilidade!</a:t>
            </a:r>
          </a:p>
          <a:p>
            <a:r>
              <a:rPr lang="pt-BR" sz="3200" b="1" dirty="0"/>
              <a:t> </a:t>
            </a:r>
            <a:r>
              <a:rPr lang="pt-BR" sz="4400" dirty="0" smtClean="0"/>
              <a:t>O método deve fazer uma </a:t>
            </a:r>
            <a:r>
              <a:rPr lang="pt-BR" sz="4400" b="1" dirty="0" smtClean="0"/>
              <a:t>única</a:t>
            </a:r>
            <a:r>
              <a:rPr lang="pt-BR" sz="4400" dirty="0" smtClean="0"/>
              <a:t> coisa, e bem!</a:t>
            </a:r>
            <a:endParaRPr lang="pt-BR" sz="3200" b="1" dirty="0" smtClean="0"/>
          </a:p>
          <a:p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2107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3200" dirty="0" smtClean="0"/>
              <a:t> Faça </a:t>
            </a:r>
            <a:r>
              <a:rPr lang="pt-BR" sz="3200" b="1" dirty="0" smtClean="0"/>
              <a:t>uma</a:t>
            </a:r>
            <a:r>
              <a:rPr lang="pt-BR" sz="3200" dirty="0" smtClean="0"/>
              <a:t> coisa só!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Organize a </a:t>
            </a:r>
            <a:r>
              <a:rPr lang="pt-BR" sz="3200" b="1" dirty="0" smtClean="0"/>
              <a:t>endentação!</a:t>
            </a:r>
          </a:p>
          <a:p>
            <a:r>
              <a:rPr lang="pt-BR" sz="3200" dirty="0" smtClean="0"/>
              <a:t> Muitos </a:t>
            </a:r>
            <a:r>
              <a:rPr lang="pt-BR" sz="3200" dirty="0"/>
              <a:t>níveis == muita </a:t>
            </a:r>
            <a:r>
              <a:rPr lang="pt-BR" sz="3200" b="1" dirty="0" smtClean="0"/>
              <a:t>responsabilidade!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O método deve fazer uma </a:t>
            </a:r>
            <a:r>
              <a:rPr lang="pt-BR" sz="3200" b="1" dirty="0" smtClean="0"/>
              <a:t>única</a:t>
            </a:r>
            <a:r>
              <a:rPr lang="pt-BR" sz="3200" dirty="0" smtClean="0"/>
              <a:t> coisa, e bem!</a:t>
            </a:r>
          </a:p>
          <a:p>
            <a:r>
              <a:rPr lang="pt-BR" sz="3200" b="1" dirty="0"/>
              <a:t> </a:t>
            </a:r>
            <a:r>
              <a:rPr lang="pt-BR" sz="4400" dirty="0" smtClean="0"/>
              <a:t>Está fazendo mais de uma coisa? </a:t>
            </a:r>
            <a:r>
              <a:rPr lang="pt-BR" sz="4400" b="1" dirty="0" smtClean="0"/>
              <a:t>Extraia</a:t>
            </a:r>
            <a:r>
              <a:rPr lang="pt-BR" sz="4400" dirty="0" smtClean="0"/>
              <a:t>.</a:t>
            </a:r>
            <a:endParaRPr lang="pt-BR" sz="3200" b="1" dirty="0" smtClean="0"/>
          </a:p>
          <a:p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17517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Leia o código de cima para baixo;</a:t>
            </a:r>
            <a:endParaRPr lang="pt-BR" sz="3200" b="1" dirty="0" smtClean="0"/>
          </a:p>
          <a:p>
            <a:endParaRPr lang="pt-BR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3553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Leia o código de cima para baixo;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Seu código deve ser lido como um texto;</a:t>
            </a:r>
          </a:p>
        </p:txBody>
      </p:sp>
    </p:spTree>
    <p:extLst>
      <p:ext uri="{BB962C8B-B14F-4D97-AF65-F5344CB8AC3E}">
        <p14:creationId xmlns:p14="http://schemas.microsoft.com/office/powerpoint/2010/main" val="3936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Leia o código de cima para baixo;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Seu código deve ser lido como um texto;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Existem algumas regras para quantidade de argumentos;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Acima de três argumentos;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Argumentos </a:t>
            </a:r>
            <a:r>
              <a:rPr lang="pt-BR" sz="3000" dirty="0" err="1" smtClean="0"/>
              <a:t>bool</a:t>
            </a:r>
            <a:r>
              <a:rPr lang="pt-BR" sz="3000" dirty="0" smtClean="0"/>
              <a:t> também não são bons;</a:t>
            </a:r>
          </a:p>
        </p:txBody>
      </p:sp>
    </p:spTree>
    <p:extLst>
      <p:ext uri="{BB962C8B-B14F-4D97-AF65-F5344CB8AC3E}">
        <p14:creationId xmlns:p14="http://schemas.microsoft.com/office/powerpoint/2010/main" val="26113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410789"/>
            <a:ext cx="4782940" cy="46305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3200" dirty="0" smtClean="0"/>
          </a:p>
          <a:p>
            <a:pPr marL="0" indent="0">
              <a:buNone/>
            </a:pPr>
            <a:r>
              <a:rPr lang="pt-BR" sz="3200" dirty="0" smtClean="0"/>
              <a:t> </a:t>
            </a:r>
            <a:r>
              <a:rPr lang="pt-BR" sz="4800" b="1" dirty="0" smtClean="0"/>
              <a:t>DRY </a:t>
            </a:r>
            <a:endParaRPr lang="pt-BR" sz="4800" b="1" dirty="0" smtClean="0"/>
          </a:p>
          <a:p>
            <a:pPr marL="0" indent="0">
              <a:buNone/>
            </a:pPr>
            <a:r>
              <a:rPr lang="pt-BR" sz="4800" b="1" dirty="0" smtClean="0"/>
              <a:t> </a:t>
            </a:r>
            <a:r>
              <a:rPr lang="pt-BR" sz="4800" b="1" dirty="0" err="1" smtClean="0"/>
              <a:t>Don’t</a:t>
            </a:r>
            <a:r>
              <a:rPr lang="pt-BR" sz="4800" b="1" dirty="0" smtClean="0"/>
              <a:t> </a:t>
            </a:r>
          </a:p>
          <a:p>
            <a:pPr marL="0" indent="0">
              <a:buNone/>
            </a:pPr>
            <a:r>
              <a:rPr lang="pt-BR" sz="4800" b="1" dirty="0" smtClean="0"/>
              <a:t> </a:t>
            </a:r>
            <a:r>
              <a:rPr lang="pt-BR" sz="4800" b="1" dirty="0" err="1" smtClean="0"/>
              <a:t>R</a:t>
            </a:r>
            <a:r>
              <a:rPr lang="pt-BR" sz="4800" b="1" dirty="0" err="1" smtClean="0"/>
              <a:t>epeat</a:t>
            </a:r>
            <a:r>
              <a:rPr lang="pt-BR" sz="4800" b="1" dirty="0" smtClean="0"/>
              <a:t> </a:t>
            </a:r>
            <a:r>
              <a:rPr lang="pt-BR" sz="4800" b="1" dirty="0"/>
              <a:t> </a:t>
            </a:r>
            <a:r>
              <a:rPr lang="pt-BR" sz="4800" b="1" dirty="0" smtClean="0"/>
              <a:t>    </a:t>
            </a:r>
          </a:p>
          <a:p>
            <a:pPr marL="0" indent="0">
              <a:buNone/>
            </a:pPr>
            <a:r>
              <a:rPr lang="pt-BR" sz="4800" b="1" dirty="0" smtClean="0"/>
              <a:t> </a:t>
            </a:r>
            <a:r>
              <a:rPr lang="pt-BR" sz="4800" b="1" dirty="0" err="1" smtClean="0"/>
              <a:t>Yourself</a:t>
            </a:r>
            <a:endParaRPr lang="pt-BR" sz="4800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90" y="1626127"/>
            <a:ext cx="4210584" cy="41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Comentários não ajudam um código ruim!</a:t>
            </a:r>
          </a:p>
        </p:txBody>
      </p:sp>
    </p:spTree>
    <p:extLst>
      <p:ext uri="{BB962C8B-B14F-4D97-AF65-F5344CB8AC3E}">
        <p14:creationId xmlns:p14="http://schemas.microsoft.com/office/powerpoint/2010/main" val="5377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Comentários não ajudam um código ruim!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Em geral, servem para explicar um código ruim! </a:t>
            </a:r>
          </a:p>
        </p:txBody>
      </p:sp>
    </p:spTree>
    <p:extLst>
      <p:ext uri="{BB962C8B-B14F-4D97-AF65-F5344CB8AC3E}">
        <p14:creationId xmlns:p14="http://schemas.microsoft.com/office/powerpoint/2010/main" val="17729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como fazemos???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 Vamos lá!!</a:t>
            </a:r>
            <a:endParaRPr lang="pt-BR" sz="3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77" y="2980165"/>
            <a:ext cx="716380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Comentários não ajudam um código ruim!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Em geral, servem para explicar um código ruim! 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Um bom código é </a:t>
            </a:r>
            <a:r>
              <a:rPr lang="pt-BR" sz="3200" b="1" dirty="0" smtClean="0"/>
              <a:t>auto documentado</a:t>
            </a:r>
            <a:r>
              <a:rPr lang="pt-BR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Comentários não ajudam um código ruim!</a:t>
            </a:r>
          </a:p>
          <a:p>
            <a:r>
              <a:rPr lang="pt-BR" sz="3200" b="1" dirty="0"/>
              <a:t> </a:t>
            </a:r>
            <a:r>
              <a:rPr lang="pt-BR" sz="3200" dirty="0" smtClean="0"/>
              <a:t>Em geral, servem para explicar um código ruim! 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Um bom código é </a:t>
            </a:r>
            <a:r>
              <a:rPr lang="pt-BR" sz="3200" b="1" dirty="0" smtClean="0"/>
              <a:t>auto documentado</a:t>
            </a:r>
            <a:r>
              <a:rPr lang="pt-BR" sz="3200" dirty="0" smtClean="0"/>
              <a:t>.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Extraia suas implementações para um método que faça o que diz!</a:t>
            </a:r>
          </a:p>
        </p:txBody>
      </p:sp>
    </p:spTree>
    <p:extLst>
      <p:ext uri="{BB962C8B-B14F-4D97-AF65-F5344CB8AC3E}">
        <p14:creationId xmlns:p14="http://schemas.microsoft.com/office/powerpoint/2010/main" val="42185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Aceitáveis: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Sobre licença (direitos de uso de uma </a:t>
            </a:r>
            <a:r>
              <a:rPr lang="pt-BR" sz="3000" dirty="0" err="1" smtClean="0"/>
              <a:t>lib</a:t>
            </a:r>
            <a:r>
              <a:rPr lang="pt-BR" sz="3000" dirty="0" smtClean="0"/>
              <a:t>);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Comentários informativos (</a:t>
            </a:r>
            <a:r>
              <a:rPr lang="pt-BR" sz="3000" dirty="0" err="1" smtClean="0"/>
              <a:t>sumary</a:t>
            </a:r>
            <a:r>
              <a:rPr lang="pt-BR" sz="3000" dirty="0" smtClean="0"/>
              <a:t> .NET);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Necessidade de explicação de negócio.</a:t>
            </a:r>
          </a:p>
        </p:txBody>
      </p:sp>
    </p:spTree>
    <p:extLst>
      <p:ext uri="{BB962C8B-B14F-4D97-AF65-F5344CB8AC3E}">
        <p14:creationId xmlns:p14="http://schemas.microsoft.com/office/powerpoint/2010/main" val="3085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 smtClean="0"/>
              <a:t> </a:t>
            </a:r>
            <a:r>
              <a:rPr lang="pt-BR" sz="3200" dirty="0" smtClean="0"/>
              <a:t>Ruins: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Por falta do que escrever;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Redundantes;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Dizendo algo que o próprio código deveria dizer;</a:t>
            </a:r>
          </a:p>
          <a:p>
            <a:pPr lvl="1"/>
            <a:r>
              <a:rPr lang="pt-BR" sz="3000" dirty="0"/>
              <a:t> </a:t>
            </a:r>
            <a:r>
              <a:rPr lang="pt-BR" sz="3000" dirty="0" smtClean="0"/>
              <a:t>Código comentado.</a:t>
            </a:r>
          </a:p>
        </p:txBody>
      </p:sp>
    </p:spTree>
    <p:extLst>
      <p:ext uri="{BB962C8B-B14F-4D97-AF65-F5344CB8AC3E}">
        <p14:creationId xmlns:p14="http://schemas.microsoft.com/office/powerpoint/2010/main" val="2576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O que vale é a regra do time.</a:t>
            </a:r>
          </a:p>
        </p:txBody>
      </p:sp>
    </p:spTree>
    <p:extLst>
      <p:ext uri="{BB962C8B-B14F-4D97-AF65-F5344CB8AC3E}">
        <p14:creationId xmlns:p14="http://schemas.microsoft.com/office/powerpoint/2010/main" val="35108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de classes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65482"/>
            <a:ext cx="4654467" cy="51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de classes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36" y="1361085"/>
            <a:ext cx="4620270" cy="5144218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65482"/>
            <a:ext cx="4654467" cy="51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de classes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8058"/>
            <a:ext cx="4152227" cy="5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 de classes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561" y="1358058"/>
            <a:ext cx="3486829" cy="42720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58058"/>
            <a:ext cx="4152227" cy="5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de erros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Não usar exceções genéricas;</a:t>
            </a:r>
          </a:p>
        </p:txBody>
      </p:sp>
    </p:spTree>
    <p:extLst>
      <p:ext uri="{BB962C8B-B14F-4D97-AF65-F5344CB8AC3E}">
        <p14:creationId xmlns:p14="http://schemas.microsoft.com/office/powerpoint/2010/main" val="25813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Afinal, o que é Clean </a:t>
            </a:r>
            <a:r>
              <a:rPr lang="pt-BR" sz="3200" dirty="0" err="1" smtClean="0"/>
              <a:t>Code</a:t>
            </a:r>
            <a:r>
              <a:rPr lang="pt-BR" sz="3200" dirty="0" smtClean="0"/>
              <a:t>?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22881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de erros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Não usar exceções genéricas</a:t>
            </a:r>
            <a:r>
              <a:rPr lang="pt-BR" sz="3000" dirty="0" smtClean="0"/>
              <a:t>;</a:t>
            </a:r>
          </a:p>
          <a:p>
            <a:r>
              <a:rPr lang="pt-BR" sz="3000" dirty="0"/>
              <a:t> </a:t>
            </a:r>
            <a:r>
              <a:rPr lang="pt-BR" sz="3000" dirty="0" smtClean="0"/>
              <a:t>Não retornar nulo;</a:t>
            </a:r>
            <a:endParaRPr lang="pt-BR" sz="3000" dirty="0" smtClean="0"/>
          </a:p>
        </p:txBody>
      </p:sp>
    </p:spTree>
    <p:extLst>
      <p:ext uri="{BB962C8B-B14F-4D97-AF65-F5344CB8AC3E}">
        <p14:creationId xmlns:p14="http://schemas.microsoft.com/office/powerpoint/2010/main" val="29409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Dicas importantes!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Deixe o código mais limpo do que</a:t>
            </a:r>
            <a:br>
              <a:rPr lang="pt-BR" sz="3000" dirty="0" smtClean="0"/>
            </a:br>
            <a:r>
              <a:rPr lang="pt-BR" sz="3000" dirty="0" smtClean="0"/>
              <a:t>como você o encontrou;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000" y="1390347"/>
            <a:ext cx="401058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Dicas importantes!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Deixe o código mais limpo do que</a:t>
            </a:r>
            <a:br>
              <a:rPr lang="pt-BR" sz="3000" dirty="0" smtClean="0"/>
            </a:br>
            <a:r>
              <a:rPr lang="pt-BR" sz="3000" dirty="0" smtClean="0"/>
              <a:t>como você o encontrou;</a:t>
            </a:r>
          </a:p>
          <a:p>
            <a:r>
              <a:rPr lang="pt-BR" sz="3000" dirty="0"/>
              <a:t> </a:t>
            </a:r>
            <a:r>
              <a:rPr lang="pt-BR" sz="3000" dirty="0" smtClean="0"/>
              <a:t>Não deixe acumular problemas;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000" y="1390347"/>
            <a:ext cx="401058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6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Código ruim, cheira mal!!!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000" dirty="0" smtClean="0"/>
              <a:t> Além de tornar o trabalho lento e desgastante com o passar do tempo torna insustentável.</a:t>
            </a:r>
          </a:p>
          <a:p>
            <a:r>
              <a:rPr lang="pt-BR" sz="3000" dirty="0"/>
              <a:t> </a:t>
            </a:r>
            <a:r>
              <a:rPr lang="pt-BR" sz="3000" dirty="0" smtClean="0"/>
              <a:t>Pode arruinar projetos, carreiras, empresas ...</a:t>
            </a:r>
          </a:p>
          <a:p>
            <a:r>
              <a:rPr lang="pt-BR" sz="3000" dirty="0"/>
              <a:t> </a:t>
            </a:r>
            <a:r>
              <a:rPr lang="pt-BR" sz="3000" dirty="0" smtClean="0"/>
              <a:t>Fique atento!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7432">
            <a:off x="4334906" y="3924278"/>
            <a:ext cx="3456208" cy="26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Falar é fácil!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 smtClean="0"/>
              <a:t>O desafio é criar um código com qualidade!</a:t>
            </a:r>
          </a:p>
          <a:p>
            <a:pPr marL="0" indent="0" algn="ctr">
              <a:buNone/>
            </a:pPr>
            <a:r>
              <a:rPr lang="pt-BR" sz="3000" dirty="0" smtClean="0"/>
              <a:t>Portanto, falar é o nosso primeiro passo </a:t>
            </a:r>
            <a:endParaRPr lang="pt-BR" sz="3000" dirty="0"/>
          </a:p>
          <a:p>
            <a:pPr marL="0" indent="0" algn="ctr">
              <a:buNone/>
            </a:pPr>
            <a:r>
              <a:rPr lang="pt-BR" sz="3000" dirty="0" smtClean="0"/>
              <a:t>em busca da melhoria.</a:t>
            </a:r>
            <a:endParaRPr lang="pt-B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36722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9041432" cy="3880773"/>
          </a:xfrm>
        </p:spPr>
        <p:txBody>
          <a:bodyPr>
            <a:normAutofit/>
          </a:bodyPr>
          <a:lstStyle/>
          <a:p>
            <a:r>
              <a:rPr lang="pt-BR" sz="4400" dirty="0" smtClean="0"/>
              <a:t>Eduardo </a:t>
            </a:r>
            <a:r>
              <a:rPr lang="pt-BR" sz="4400" dirty="0" smtClean="0"/>
              <a:t>Conz</a:t>
            </a:r>
            <a:br>
              <a:rPr lang="pt-BR" sz="4400" dirty="0" smtClean="0"/>
            </a:br>
            <a:endParaRPr lang="pt-BR" sz="4400" dirty="0" smtClean="0"/>
          </a:p>
          <a:p>
            <a:r>
              <a:rPr lang="pt-BR" sz="2800" dirty="0" smtClean="0"/>
              <a:t>https</a:t>
            </a:r>
            <a:r>
              <a:rPr lang="pt-BR" sz="2800" dirty="0"/>
              <a:t>://github.com/educonz/CleanCode.WorkShop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07" y="5338916"/>
            <a:ext cx="3229114" cy="12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Afinal, o que é Clean </a:t>
            </a:r>
            <a:r>
              <a:rPr lang="pt-BR" sz="3200" dirty="0" err="1" smtClean="0"/>
              <a:t>Code</a:t>
            </a:r>
            <a:r>
              <a:rPr lang="pt-BR" sz="3200" dirty="0" smtClean="0"/>
              <a:t>?</a:t>
            </a:r>
          </a:p>
          <a:p>
            <a:pPr lvl="1"/>
            <a:r>
              <a:rPr lang="pt-BR" sz="3000" dirty="0" smtClean="0"/>
              <a:t> É um conjunto de boas práticas para evitar ilegibilidade do código e aprimorar a qualidade da codificação.</a:t>
            </a:r>
          </a:p>
        </p:txBody>
      </p:sp>
    </p:spTree>
    <p:extLst>
      <p:ext uri="{BB962C8B-B14F-4D97-AF65-F5344CB8AC3E}">
        <p14:creationId xmlns:p14="http://schemas.microsoft.com/office/powerpoint/2010/main" val="15154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Beleza, mais quais as vantagens então de criar uma aplicação utilizando Clean </a:t>
            </a:r>
            <a:r>
              <a:rPr lang="pt-BR" sz="3200" dirty="0" err="1" smtClean="0"/>
              <a:t>Code</a:t>
            </a:r>
            <a:r>
              <a:rPr lang="pt-BR" sz="3200" dirty="0"/>
              <a:t>?</a:t>
            </a:r>
            <a:r>
              <a:rPr lang="pt-BR" sz="3200" dirty="0" smtClean="0"/>
              <a:t> Se eu criar uma aplicação e compilar, nem vou precisar me preocupar com qualidade do código!</a:t>
            </a:r>
          </a:p>
        </p:txBody>
      </p:sp>
    </p:spTree>
    <p:extLst>
      <p:ext uri="{BB962C8B-B14F-4D97-AF65-F5344CB8AC3E}">
        <p14:creationId xmlns:p14="http://schemas.microsoft.com/office/powerpoint/2010/main" val="38965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1144</TotalTime>
  <Words>1192</Words>
  <Application>Microsoft Office PowerPoint</Application>
  <PresentationFormat>Widescreen</PresentationFormat>
  <Paragraphs>228</Paragraphs>
  <Slides>75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0" baseType="lpstr">
      <vt:lpstr>Arial</vt:lpstr>
      <vt:lpstr>Trebuchet MS</vt:lpstr>
      <vt:lpstr>Wingdings</vt:lpstr>
      <vt:lpstr>Wingdings 3</vt:lpstr>
      <vt:lpstr>Facetado</vt:lpstr>
      <vt:lpstr>Clean Code</vt:lpstr>
      <vt:lpstr>Objetivo desta apresentação</vt:lpstr>
      <vt:lpstr>Objetivo desta apresentação</vt:lpstr>
      <vt:lpstr>Objetivo desta apresentação</vt:lpstr>
      <vt:lpstr>Por quê?</vt:lpstr>
      <vt:lpstr>E como fazemos???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Nomes significativos</vt:lpstr>
      <vt:lpstr>Nomes significativos</vt:lpstr>
      <vt:lpstr>Nomes significativos</vt:lpstr>
      <vt:lpstr>Nomes significativos</vt:lpstr>
      <vt:lpstr>Nomes significativos</vt:lpstr>
      <vt:lpstr>Nomes significativos</vt:lpstr>
      <vt:lpstr>Nomes significativos</vt:lpstr>
      <vt:lpstr>Nomes significativos</vt:lpstr>
      <vt:lpstr>Nomes significativos</vt:lpstr>
      <vt:lpstr>Nomes significativos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Apresentação do PowerPoint</vt:lpstr>
      <vt:lpstr>Comentários</vt:lpstr>
      <vt:lpstr>Comentários</vt:lpstr>
      <vt:lpstr>Comentários</vt:lpstr>
      <vt:lpstr>Comentários</vt:lpstr>
      <vt:lpstr>Comentários</vt:lpstr>
      <vt:lpstr>Comentários</vt:lpstr>
      <vt:lpstr>Formatação</vt:lpstr>
      <vt:lpstr>Abstração de classes</vt:lpstr>
      <vt:lpstr>Abstração de classes</vt:lpstr>
      <vt:lpstr>Abstração de classes</vt:lpstr>
      <vt:lpstr>Abstração de classes</vt:lpstr>
      <vt:lpstr>Tratamento de erros</vt:lpstr>
      <vt:lpstr>Tratamento de erros</vt:lpstr>
      <vt:lpstr>Dicas importantes!</vt:lpstr>
      <vt:lpstr>Dicas importantes!</vt:lpstr>
      <vt:lpstr>Código ruim, cheira mal!!!</vt:lpstr>
      <vt:lpstr>Falar é fácil!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</dc:title>
  <dc:creator>Eduardo Conz</dc:creator>
  <cp:lastModifiedBy>Eduardo Henrique Conz</cp:lastModifiedBy>
  <cp:revision>50</cp:revision>
  <dcterms:created xsi:type="dcterms:W3CDTF">2017-06-10T13:54:23Z</dcterms:created>
  <dcterms:modified xsi:type="dcterms:W3CDTF">2017-06-22T00:03:32Z</dcterms:modified>
</cp:coreProperties>
</file>